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2" autoAdjust="0"/>
    <p:restoredTop sz="94660"/>
  </p:normalViewPr>
  <p:slideViewPr>
    <p:cSldViewPr>
      <p:cViewPr varScale="1">
        <p:scale>
          <a:sx n="81" d="100"/>
          <a:sy n="8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237CC-DCEA-4B65-84D5-B75E909273D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5170F-9659-4152-B74D-149357912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8CA397CA-1ABC-45FE-A9DB-42F21C16FA88}" type="datetime2">
              <a:rPr lang="en-US" smtClean="0"/>
              <a:t>Friday, February 03,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170F-9659-4152-B74D-149357912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AE81-121B-4A74-9622-83513A0EA005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7DCBD-0887-4BF9-8A8D-25BD6ED4710F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357A-5F74-4809-9696-C8740A02A3C7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C41F-ED89-42F3-9581-F90AB3C6EDF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F4A-51F2-4337-882E-AF10CD331D3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1EDE-A77D-4218-A00A-080AFE63D58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2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25AB-96B1-4DD5-A0EC-9B3DD8F154D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5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35C7-6EEB-4289-BEE2-E7096182FF1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4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546B-82B0-4994-A4D9-BC90FF3272F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D2D9-CE2C-4855-8F5F-23E0896BC2F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5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6870-92F1-407E-B08D-309AC1D4FFB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3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9A2E-F742-415E-BA54-94E2C47E10FB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F9C8-E1AD-4F7C-97E8-34DCC54125F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96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E520-A25F-48AB-9B3D-095A12B5312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24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52C0-47DE-4A8D-A7E4-F4F30696A18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5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37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18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20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4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87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49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6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28E16-7AFF-4B24-98A6-C7F04A4BD7DD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11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7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609600"/>
            <a:ext cx="8839200" cy="152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0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685800" y="152400"/>
            <a:ext cx="1295400" cy="4572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438402" y="228601"/>
            <a:ext cx="4206039" cy="360320"/>
          </a:xfrm>
          <a:prstGeom prst="rect">
            <a:avLst/>
          </a:prstGeom>
        </p:spPr>
      </p:pic>
      <p:pic>
        <p:nvPicPr>
          <p:cNvPr id="14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152400" y="76201"/>
            <a:ext cx="533400" cy="533400"/>
          </a:xfrm>
          <a:prstGeom prst="ellipse">
            <a:avLst/>
          </a:prstGeom>
          <a:noFill/>
        </p:spPr>
      </p:pic>
      <p:pic>
        <p:nvPicPr>
          <p:cNvPr id="15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r="73077"/>
          <a:stretch>
            <a:fillRect/>
          </a:stretch>
        </p:blipFill>
        <p:spPr bwMode="auto">
          <a:xfrm>
            <a:off x="8458200" y="152400"/>
            <a:ext cx="533400" cy="533400"/>
          </a:xfrm>
          <a:prstGeom prst="ellipse">
            <a:avLst/>
          </a:prstGeom>
          <a:noFill/>
        </p:spPr>
      </p:pic>
      <p:pic>
        <p:nvPicPr>
          <p:cNvPr id="16" name="Picture 3" descr="C:\Users\ATAUR RAHMAN\Desktop\New folder\logo.jpg"/>
          <p:cNvPicPr>
            <a:picLocks noChangeAspect="1" noChangeArrowheads="1"/>
          </p:cNvPicPr>
          <p:nvPr userDrawn="1"/>
        </p:nvPicPr>
        <p:blipFill>
          <a:blip r:embed="rId3" cstate="print"/>
          <a:srcRect l="30769" r="3846" b="13561"/>
          <a:stretch>
            <a:fillRect/>
          </a:stretch>
        </p:blipFill>
        <p:spPr bwMode="auto">
          <a:xfrm>
            <a:off x="7162800" y="152400"/>
            <a:ext cx="1295400" cy="457200"/>
          </a:xfrm>
          <a:prstGeom prst="rect">
            <a:avLst/>
          </a:prstGeom>
          <a:noFill/>
        </p:spPr>
      </p:pic>
      <p:pic>
        <p:nvPicPr>
          <p:cNvPr id="1026" name="Picture 2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28600"/>
            <a:ext cx="495300" cy="390526"/>
          </a:xfrm>
          <a:prstGeom prst="rect">
            <a:avLst/>
          </a:prstGeom>
          <a:noFill/>
        </p:spPr>
      </p:pic>
      <p:pic>
        <p:nvPicPr>
          <p:cNvPr id="1027" name="Picture 3" descr="E:\PICTURE\ANIMETED ICON\t70020.gif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19075"/>
            <a:ext cx="495300" cy="390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3352800" y="668798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মোঃআতাউর রহমান,আজমিরীগঞ্জ,হবিগঞ্জ । </a:t>
            </a:r>
            <a:endParaRPr lang="en-US" sz="1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5D15-830B-4CDB-A739-BF9C2832576E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7303-A422-4183-9615-BA302C527A07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273D-3BC8-4236-A436-9A323951233A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5657-3C21-465D-BA59-CDF7A992BB45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8266-453D-4FA8-92DB-FB962742DA77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955-BBE2-40CE-BC6B-664D44B1F0F7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5311-2DE0-453B-8F9D-A8D595351B4D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2DA2-2BE1-4452-87CA-109E4973C2E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400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972" y="4114800"/>
            <a:ext cx="481522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157C-EB9E-44AF-8BF2-7AC68CC184ED}" type="datetime2">
              <a:rPr lang="en-US" smtClean="0"/>
              <a:t>Friday, February 03,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ডিজিটাল উদ্ভাবনী মেলা-১৭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158158">
            <a:off x="6669908" y="3691747"/>
            <a:ext cx="2452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চাঁদ কী?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3" y="1674377"/>
            <a:ext cx="851527" cy="840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151" y="5336739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চাঁদ 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পৃথিবীর একমাত্র উপগ্রহ 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3119" y="3014870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Curved Connector 4"/>
          <p:cNvCxnSpPr>
            <a:stCxn id="6" idx="3"/>
          </p:cNvCxnSpPr>
          <p:nvPr/>
        </p:nvCxnSpPr>
        <p:spPr>
          <a:xfrm>
            <a:off x="6324600" y="2094489"/>
            <a:ext cx="762000" cy="2325111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2201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-0.06088 C -0.03455 -0.06088 0.05347 0.04607 0.05347 0.17778 C 0.05347 0.30949 -0.03455 0.4169 -0.14236 0.4169 C -0.25052 0.4169 -0.3382 0.30949 -0.3382 0.17778 C -0.3382 0.04607 -0.25052 -0.06088 -0.14236 -0.06088 Z " pathEditMode="relative" rAng="0" ptsTypes="fffff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212847">
            <a:off x="111873" y="2177410"/>
            <a:ext cx="2454119" cy="523220"/>
          </a:xfrm>
          <a:prstGeom prst="rect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CITRO\6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70678" y="2232991"/>
            <a:ext cx="1678844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4000" y="38100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সৌরজগৎ বলতে কী বুঝ ?</a:t>
            </a:r>
            <a:endParaRPr lang="en-US" sz="3600" dirty="0"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77265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4498" y="1053440"/>
            <a:ext cx="2136682" cy="2496636"/>
            <a:chOff x="344498" y="1053440"/>
            <a:chExt cx="2136682" cy="2496636"/>
          </a:xfrm>
        </p:grpSpPr>
        <p:pic>
          <p:nvPicPr>
            <p:cNvPr id="7" name="Picture 6" descr="D:\CITRO\6_7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812528" flipH="1">
              <a:off x="994058" y="1245162"/>
              <a:ext cx="1678844" cy="129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D:\CITRO\6_7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812528">
              <a:off x="268298" y="2178476"/>
              <a:ext cx="1447800" cy="129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" name="Rectangle 3"/>
          <p:cNvSpPr/>
          <p:nvPr/>
        </p:nvSpPr>
        <p:spPr>
          <a:xfrm rot="18960178">
            <a:off x="1005011" y="2636382"/>
            <a:ext cx="2450307" cy="52322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4931" y="5769114"/>
            <a:ext cx="5849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n>
                  <a:solidFill>
                    <a:prstClr val="black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সৌরজগতের গ্রহ গুলোর নাম লিখ ।  </a:t>
            </a:r>
            <a:endParaRPr lang="en-US" sz="4000" dirty="0">
              <a:ln>
                <a:solidFill>
                  <a:prstClr val="black"/>
                </a:solidFill>
                <a:prstDash val="sysDash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66" y="2785736"/>
            <a:ext cx="5623584" cy="2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872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7896" y="304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  </a:t>
            </a:r>
            <a:endParaRPr lang="en-US" sz="4000" dirty="0">
              <a:solidFill>
                <a:prstClr val="black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130225"/>
            <a:ext cx="83820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none" rtlCol="0">
            <a:prstTxWarp prst="textWave4">
              <a:avLst/>
            </a:prstTxWarp>
            <a:spAutoFit/>
            <a:scene3d>
              <a:camera prst="orthographicFront">
                <a:rot lat="0" lon="21599994" rev="21599994"/>
              </a:camera>
              <a:lightRig rig="sunset" dir="t"/>
            </a:scene3d>
            <a:sp3d z="6350" extrusionH="57150" contourW="12700" prstMaterial="dkEdge">
              <a:bevelB w="69850" h="38100" prst="cross"/>
              <a:extrusionClr>
                <a:srgbClr val="FF0000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bn-BD" sz="3200" dirty="0" smtClean="0">
                <a:ln cap="sq" cmpd="tri">
                  <a:solidFill>
                    <a:prstClr val="black"/>
                  </a:solidFill>
                  <a:prstDash val="sysDash"/>
                  <a:bevel/>
                </a:ln>
                <a:solidFill>
                  <a:prstClr val="black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৫৮ পৃষ্টা খুলে নিরবে পড় । </a:t>
            </a:r>
            <a:endParaRPr lang="en-US" sz="3200" dirty="0">
              <a:ln cap="sq" cmpd="tri">
                <a:solidFill>
                  <a:prstClr val="black"/>
                </a:solidFill>
                <a:prstDash val="sysDash"/>
                <a:bevel/>
              </a:ln>
              <a:solidFill>
                <a:prstClr val="black"/>
              </a:solidFill>
              <a:effectLst>
                <a:glow rad="63500">
                  <a:srgbClr val="FF00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3" y="1447800"/>
            <a:ext cx="2429214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2400"/>
            <a:ext cx="1981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905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spc="50" dirty="0">
              <a:ln w="1905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4F81B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701401"/>
            <a:ext cx="43434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 খাতায় লিখঃ </a:t>
            </a:r>
            <a:endParaRPr lang="en-US" sz="24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534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(১) সৌরজগতের গ্রহের সংখ্যা কতটি ?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534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(২) আমরা কোন গ্রহে বাস করি ?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৬ টি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9050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৭ টি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146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৮ টি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52478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৯ টি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495800"/>
            <a:ext cx="3962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পৃথিবী 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4495800"/>
            <a:ext cx="4191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মঙ্গল 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105400"/>
            <a:ext cx="3962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বুধ   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5105400"/>
            <a:ext cx="4191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বৃহস্পতি   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2763560"/>
            <a:ext cx="8077200" cy="2570440"/>
            <a:chOff x="381000" y="3515380"/>
            <a:chExt cx="8077200" cy="2570440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3515380"/>
              <a:ext cx="701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(১) সৌরজগতের গ্রহ কয়টি ও কী কী ? 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4201180"/>
              <a:ext cx="762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(২) সৌরজগতের কোন গ্রহটি সবচেয়ে বড় ? 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4963180"/>
              <a:ext cx="723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(৩) সবচেয়ে ছোট গ্রহ কোনটি ?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5562600"/>
              <a:ext cx="670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  (৪) গ্রহ ছাড়া সৌরজগতে আর কী আছে ? 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743200" y="545068"/>
            <a:ext cx="281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19050">
                  <a:solidFill>
                    <a:prstClr val="black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মৌখিক মূল্যায়ন </a:t>
            </a:r>
            <a:endParaRPr lang="en-US" sz="2800" dirty="0">
              <a:ln w="19050">
                <a:solidFill>
                  <a:prstClr val="black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81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-76200"/>
            <a:ext cx="2590800" cy="1002625"/>
          </a:xfrm>
          <a:prstGeom prst="upArrowCallout">
            <a:avLst>
              <a:gd name="adj1" fmla="val 82435"/>
              <a:gd name="adj2" fmla="val 122709"/>
              <a:gd name="adj3" fmla="val 25000"/>
              <a:gd name="adj4" fmla="val 64101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solidFill>
                <a:prstClr val="black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3312"/>
            <a:ext cx="8839200" cy="52898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4800" y="5953780"/>
            <a:ext cx="8534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সৌরজগতের গঠন কাঠামোর চিত্র অঙ্কন কর এবং এর সদস্যগুলোর নাম লিখ।</a:t>
            </a:r>
            <a:endParaRPr lang="en-US" sz="2800" dirty="0"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763000" cy="51480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2643932"/>
            <a:ext cx="4658437" cy="23852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149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9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2057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3 L -0.20469 -0.0925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1" y="1295400"/>
            <a:ext cx="8582799" cy="5257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381000"/>
            <a:ext cx="2971800" cy="646331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B994-B892-442C-ACA4-8916EBB4C63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365125"/>
          </a:xfrm>
        </p:spPr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533400"/>
            <a:ext cx="8458200" cy="5142343"/>
            <a:chOff x="1447800" y="-330637"/>
            <a:chExt cx="7467600" cy="4581272"/>
          </a:xfrm>
          <a:noFill/>
        </p:grpSpPr>
        <p:sp>
          <p:nvSpPr>
            <p:cNvPr id="6" name="TextBox 5"/>
            <p:cNvSpPr txBox="1"/>
            <p:nvPr/>
          </p:nvSpPr>
          <p:spPr>
            <a:xfrm>
              <a:off x="1447800" y="-330637"/>
              <a:ext cx="7467600" cy="11790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</a:t>
              </a:r>
              <a:r>
                <a:rPr lang="bn-BD" sz="6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ঠ পরিচিতিঃ </a:t>
              </a:r>
              <a:r>
                <a:rPr lang="bn-BD" dirty="0" smtClean="0">
                  <a:solidFill>
                    <a:prstClr val="black"/>
                  </a:solidFill>
                </a:rPr>
                <a:t>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1015126"/>
              <a:ext cx="7467600" cy="32355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শ্রেণি – ৪র্থ </a:t>
              </a:r>
              <a:r>
                <a:rPr lang="en-US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শ্রেণি। </a:t>
              </a:r>
              <a:endPara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সাধার</a:t>
              </a:r>
              <a:r>
                <a:rPr lang="en-US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ণ </a:t>
              </a:r>
              <a:r>
                <a:rPr lang="bn-BD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পাঠ- মহাবিশ্ব</a:t>
              </a:r>
            </a:p>
            <a:p>
              <a:pPr algn="ctr"/>
              <a:r>
                <a:rPr lang="bn-BD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বিশেষ পাঠঃ</a:t>
              </a:r>
              <a:r>
                <a:rPr lang="bn-BD" sz="4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‘সৌরজগৎ’ </a:t>
              </a:r>
              <a:endPara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সময়- ৪৫ মিনিট।  </a:t>
              </a:r>
            </a:p>
            <a:p>
              <a:pPr algn="ctr"/>
              <a:r>
                <a:rPr lang="bn-BD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তারিখঃ ০৩-০২-২০১৭ইং। </a:t>
              </a:r>
              <a:r>
                <a:rPr lang="bn-BD" sz="5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B8CF361-2B3E-4F84-AAD3-C951137FC0E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34413" y="0"/>
            <a:ext cx="9144000" cy="6858000"/>
          </a:xfrm>
          <a:prstGeom prst="frame">
            <a:avLst>
              <a:gd name="adj1" fmla="val 233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658657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সৌরজগৎ  </a:t>
            </a:r>
            <a:endParaRPr lang="en-US" sz="6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335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চিত্রটির কেন্দ্রে কী স্থির রয়েছে ?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5715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867400"/>
            <a:ext cx="6705600" cy="5847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সূর্যকে নিয়ে যে জগত তাকে কী বলা হয়?  </a:t>
            </a: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olarSystem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054" y="1447800"/>
            <a:ext cx="7336745" cy="421085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84E7-F2FA-4C01-A5FB-124AACC7CD3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220200" cy="6858000"/>
          </a:xfrm>
          <a:prstGeom prst="frame">
            <a:avLst>
              <a:gd name="adj1" fmla="val 1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3" grpId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43050"/>
            <a:ext cx="7924800" cy="4743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004706">
            <a:off x="4865653" y="3357685"/>
            <a:ext cx="3488151" cy="2134098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21535518"/>
              </a:avLst>
            </a:prstTxWarp>
            <a:spAutoFit/>
          </a:bodyPr>
          <a:lstStyle/>
          <a:p>
            <a:r>
              <a:rPr lang="bn-BD" sz="9600" b="1" dirty="0" smtClean="0">
                <a:ln w="18415" cmpd="sng">
                  <a:solidFill>
                    <a:srgbClr val="99FF33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9600" b="1" dirty="0">
              <a:ln w="18415" cmpd="sng">
                <a:solidFill>
                  <a:srgbClr val="99FF33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81000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600" dirty="0">
              <a:ln w="18415" cmpd="sng">
                <a:noFill/>
                <a:prstDash val="solid"/>
              </a:ln>
              <a:solidFill>
                <a:prstClr val="black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736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4343400" cy="9245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CurveUp">
              <a:avLst>
                <a:gd name="adj" fmla="val 1290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পাঠের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286000"/>
            <a:ext cx="688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সৌরজগতের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 কয়টি ও কী কী তা বলতে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8881" y="3799820"/>
            <a:ext cx="7542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২।সৌরজগতের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মৌলিক গঠন চিত্রসহ ব্যাখ্যা করতে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72E2-0046-4BE5-8E02-26A033A0BD1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9350" y="381000"/>
            <a:ext cx="4381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চল,</a:t>
            </a:r>
            <a:r>
              <a:rPr lang="as-IN" sz="3200" b="1" dirty="0" smtClean="0">
                <a:solidFill>
                  <a:prstClr val="black"/>
                </a:solidFill>
              </a:rPr>
              <a:t> </a:t>
            </a:r>
            <a:r>
              <a:rPr lang="as-IN" sz="3200" b="1" dirty="0">
                <a:solidFill>
                  <a:prstClr val="black"/>
                </a:solidFill>
              </a:rPr>
              <a:t>ভিডিও </a:t>
            </a:r>
            <a:r>
              <a:rPr lang="as-IN" sz="3200" b="1" dirty="0" smtClean="0">
                <a:solidFill>
                  <a:prstClr val="black"/>
                </a:solidFill>
              </a:rPr>
              <a:t>চিত্র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as-IN" sz="3200" b="1" dirty="0" smtClean="0">
                <a:solidFill>
                  <a:prstClr val="black"/>
                </a:solidFill>
              </a:rPr>
              <a:t>দেখি </a:t>
            </a:r>
            <a:endParaRPr lang="en-US" sz="32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915400" cy="518160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214634"/>
              </p:ext>
            </p:extLst>
          </p:nvPr>
        </p:nvGraphicFramePr>
        <p:xfrm>
          <a:off x="51816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6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CE4-BF4F-46A7-B02A-14AE5A3BA8B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Friday, February 03,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ডিজিটাল উদ্ভাবনী মেলা-১৭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030039">
            <a:off x="177236" y="1849974"/>
            <a:ext cx="1775460" cy="769441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 কী ?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599093"/>
            <a:ext cx="8763000" cy="9541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সূর্য একটি বিশাল জ্বলন্ত নক্ষত্র। সূর্যের নিজস্ব আলো আছে। যা পৃথিবী সহ অন্যান্য গ্রহ, উপগ্রহ ও গ্রহানুপুঞ্জকে আলোকিত করে।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05000"/>
            <a:ext cx="3124200" cy="304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/>
          <a:stretch>
            <a:fillRect/>
          </a:stretch>
        </p:blipFill>
        <p:spPr>
          <a:xfrm>
            <a:off x="3505200" y="2362200"/>
            <a:ext cx="2286000" cy="21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585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953000"/>
            <a:ext cx="8763000" cy="954107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মহাবিশ্বের যে বিশালাকার বস্তুগুলো সূর্যকে কেন্দ্র করে ঘুরে তাই গ্রহ ।</a:t>
            </a:r>
          </a:p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গ্রহের নিজস্ব আলো নাই। আমাদের পৃথিবী সৌরজগতের  একটি গ্রহ 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r="4914" b="28297"/>
          <a:stretch/>
        </p:blipFill>
        <p:spPr>
          <a:xfrm>
            <a:off x="381000" y="1547446"/>
            <a:ext cx="7825154" cy="25790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7740" y="1777615"/>
            <a:ext cx="1775460" cy="769441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BD" sz="44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sz="4400" b="1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6704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314</Words>
  <Application>Microsoft Office PowerPoint</Application>
  <PresentationFormat>On-screen Show (4:3)</PresentationFormat>
  <Paragraphs>73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</cp:revision>
  <dcterms:created xsi:type="dcterms:W3CDTF">2006-08-16T00:00:00Z</dcterms:created>
  <dcterms:modified xsi:type="dcterms:W3CDTF">2017-02-03T06:08:52Z</dcterms:modified>
</cp:coreProperties>
</file>